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kan" initials="S" lastIdx="1" clrIdx="0">
    <p:extLst>
      <p:ext uri="{19B8F6BF-5375-455C-9EA6-DF929625EA0E}">
        <p15:presenceInfo xmlns:p15="http://schemas.microsoft.com/office/powerpoint/2012/main" userId="Saik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470263"/>
            <a:ext cx="11338559" cy="5982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4663" y="2651760"/>
            <a:ext cx="449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KUET RESTAURANT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086" y="4460353"/>
            <a:ext cx="4715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Presented By: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Suman</a:t>
            </a:r>
            <a:r>
              <a:rPr lang="en-US" dirty="0" smtClean="0">
                <a:solidFill>
                  <a:schemeClr val="bg1"/>
                </a:solidFill>
              </a:rPr>
              <a:t> Mia(Saikan)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Roll:1607045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4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192000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8457" y="666206"/>
            <a:ext cx="161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PIZZA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8891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307"/>
            <a:ext cx="12192000" cy="5858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26" y="391885"/>
            <a:ext cx="354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Rice Meal with Juice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0675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60"/>
            <a:ext cx="12192000" cy="6035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44" y="453628"/>
            <a:ext cx="739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Booking For Event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8140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192000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" y="352697"/>
            <a:ext cx="425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Online Food Ordering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41569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594"/>
            <a:ext cx="12192000" cy="5695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028" y="470263"/>
            <a:ext cx="508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Gallery (Food and Restaurant Picture)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239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777"/>
            <a:ext cx="12192000" cy="5865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" y="574766"/>
            <a:ext cx="2573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About &amp; Contact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35988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3303" y="1071154"/>
            <a:ext cx="842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WHY OUR RESTAURANT?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1" y="2128650"/>
            <a:ext cx="1075917" cy="1075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8354" y="2246811"/>
            <a:ext cx="1681463" cy="38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TASTY FOOD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8354" y="2666608"/>
            <a:ext cx="3892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always try to serve tasty and delicious food for customer.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5760"/>
            <a:ext cx="1737360" cy="1737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8355" y="4336120"/>
            <a:ext cx="168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sz="2000" b="1" dirty="0" smtClean="0"/>
              <a:t>MBIENCE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28354" y="4823767"/>
            <a:ext cx="3618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Nice ambience and atmosphere in our restaurant.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128650"/>
            <a:ext cx="1071154" cy="10711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54834" y="2246811"/>
            <a:ext cx="29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Online Ordering System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54834" y="2734304"/>
            <a:ext cx="401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Free Online delivery System For our Restaurant.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3825231"/>
            <a:ext cx="1219149" cy="15833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02829" y="4336120"/>
            <a:ext cx="21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SPECIAL DRINKS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523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5538651" cy="55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1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8856" y="836023"/>
            <a:ext cx="556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Agenda Of KUET Restaurant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26081" y="1856712"/>
            <a:ext cx="446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36914" y="1856712"/>
            <a:ext cx="100845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1.Sign Up                                        6.Booking Restaurant                                   </a:t>
            </a:r>
            <a:endParaRPr lang="en-US" sz="2400" b="1" dirty="0"/>
          </a:p>
          <a:p>
            <a:r>
              <a:rPr lang="en-US" sz="2400" b="1" dirty="0" smtClean="0"/>
              <a:t>  2.Login                                            7.Online Ordering</a:t>
            </a:r>
            <a:endParaRPr lang="en-US" sz="2400" b="1" dirty="0"/>
          </a:p>
          <a:p>
            <a:r>
              <a:rPr lang="en-US" sz="2400" b="1" dirty="0" smtClean="0"/>
              <a:t>  3.Home                                           8.Gallery</a:t>
            </a:r>
            <a:endParaRPr lang="en-US" sz="2400" b="1" dirty="0"/>
          </a:p>
          <a:p>
            <a:r>
              <a:rPr lang="en-US" sz="2400" b="1" dirty="0" smtClean="0"/>
              <a:t>  4.Menu                                            9.Logout</a:t>
            </a:r>
            <a:endParaRPr lang="en-US" sz="2400" b="1" dirty="0"/>
          </a:p>
          <a:p>
            <a:r>
              <a:rPr lang="en-US" sz="2400" b="1" dirty="0"/>
              <a:t>     </a:t>
            </a:r>
            <a:r>
              <a:rPr lang="en-US" sz="2400" dirty="0" err="1" smtClean="0"/>
              <a:t>i.Chicken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400" dirty="0" err="1" smtClean="0"/>
              <a:t>ii.Snacks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400" dirty="0" err="1" smtClean="0"/>
              <a:t>iii.Burger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400" dirty="0" err="1" smtClean="0"/>
              <a:t>iv.Pizza</a:t>
            </a:r>
            <a:endParaRPr lang="en-US" sz="2400" dirty="0"/>
          </a:p>
          <a:p>
            <a:r>
              <a:rPr lang="en-US" sz="2400" dirty="0"/>
              <a:t>     </a:t>
            </a:r>
            <a:r>
              <a:rPr lang="en-US" sz="2400" dirty="0" err="1" smtClean="0"/>
              <a:t>v.Pasta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vi.Rice</a:t>
            </a:r>
            <a:r>
              <a:rPr lang="en-US" sz="2400" dirty="0" smtClean="0"/>
              <a:t> Meals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9" y="319184"/>
            <a:ext cx="1693817" cy="12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4206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4077207"/>
            <a:ext cx="12139750" cy="2780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806" y="148046"/>
            <a:ext cx="897798" cy="9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7" y="535578"/>
            <a:ext cx="1463040" cy="11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1142741"/>
            <a:ext cx="12009120" cy="5284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6948" y="248194"/>
            <a:ext cx="2886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Home Page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84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954"/>
            <a:ext cx="12192000" cy="6048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8937" y="104503"/>
            <a:ext cx="335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Menu Starts By Chicken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36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324"/>
            <a:ext cx="12192000" cy="61886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3327" y="143691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Snacks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5282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490"/>
            <a:ext cx="12192000" cy="61505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634" y="418631"/>
            <a:ext cx="175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Burgers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1403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4766" y="307963"/>
            <a:ext cx="1998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PASTA</a:t>
            </a:r>
            <a:endParaRPr lang="en-US" sz="32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738"/>
            <a:ext cx="12192000" cy="59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154</TotalTime>
  <Words>112</Words>
  <Application>Microsoft Office PowerPoint</Application>
  <PresentationFormat>Widescreen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Saikan</dc:creator>
  <cp:lastModifiedBy>Saikan</cp:lastModifiedBy>
  <cp:revision>14</cp:revision>
  <dcterms:created xsi:type="dcterms:W3CDTF">2019-06-26T11:11:36Z</dcterms:created>
  <dcterms:modified xsi:type="dcterms:W3CDTF">2019-06-26T17:12:22Z</dcterms:modified>
</cp:coreProperties>
</file>